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La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b3c4998f3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b3c4998f3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3c4998f3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b3c4998f3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3c4998f3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b3c4998f3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3c4998f3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b3c4998f3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3c4998f3d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b3c4998f3d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3c4998f3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b3c4998f3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b3c4998f3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b3c4998f3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3c4998f3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b3c4998f3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3c4998f3d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b3c4998f3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3c4998f3d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b3c4998f3d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3c4998f3d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b3c4998f3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3c4998f3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b3c4998f3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3c4998f3d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b3c4998f3d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3c4998f3d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3c4998f3d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3c4998f3d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b3c4998f3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67fb57a83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67fb57a83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b3c4998f3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b3c4998f3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b3c4998f3d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b3c4998f3d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3c4998f3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b3c4998f3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3c4998f3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b3c4998f3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b3c4998f3d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b3c4998f3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3c4998f3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b3c4998f3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3c4998f3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b3c4998f3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Lato"/>
              <a:buNone/>
              <a:defRPr b="1" sz="4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b="1"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500"/>
              <a:buFont typeface="Lato"/>
              <a:buNone/>
              <a:defRPr sz="2500">
                <a:solidFill>
                  <a:srgbClr val="2F65A7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65A7"/>
              </a:buClr>
              <a:buSzPts val="2800"/>
              <a:buNone/>
              <a:defRPr sz="2800">
                <a:solidFill>
                  <a:srgbClr val="2F65A7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1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12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Lato"/>
              <a:buNone/>
              <a:defRPr sz="36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8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9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2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Font typeface="Lato"/>
              <a:buNone/>
              <a:defRPr b="1" sz="2800">
                <a:solidFill>
                  <a:srgbClr val="00274C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74C"/>
              </a:buClr>
              <a:buSzPts val="2800"/>
              <a:buNone/>
              <a:defRPr sz="2800">
                <a:solidFill>
                  <a:srgbClr val="00274C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416" l="0" r="0" t="416"/>
          <a:stretch/>
        </p:blipFill>
        <p:spPr>
          <a:xfrm>
            <a:off x="-51879" y="4636040"/>
            <a:ext cx="9220198" cy="51790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mailto:wbjones@umich.ed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48000"/>
            <a:ext cx="9144003" cy="6094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50" y="200400"/>
            <a:ext cx="3124226" cy="41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026" y="408975"/>
            <a:ext cx="4984274" cy="3743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0224" y="343451"/>
            <a:ext cx="6043549" cy="401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212" y="-971791"/>
            <a:ext cx="9206427" cy="6115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763" y="120225"/>
            <a:ext cx="6512475" cy="432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050" y="127825"/>
            <a:ext cx="6685900" cy="44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125" y="85600"/>
            <a:ext cx="6757752" cy="448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250" y="96625"/>
            <a:ext cx="6585501" cy="43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50" y="93475"/>
            <a:ext cx="2948575" cy="447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2979" y="93475"/>
            <a:ext cx="3587846" cy="447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8050" y="-982050"/>
            <a:ext cx="9592300" cy="639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not always </a:t>
            </a:r>
            <a:r>
              <a:rPr lang="en"/>
              <a:t>glorious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me: </a:t>
            </a:r>
            <a:endParaRPr/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311700" y="1152475"/>
            <a:ext cx="382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co-founder: Okemos Solar Racing Club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Student: University of Michigan 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Team co-founder: The Cannonball Sun NY2LA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Team Leader: </a:t>
            </a:r>
            <a:r>
              <a:rPr lang="en"/>
              <a:t>University of Michigan Solar Car Team (2022 - 2023)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Currently: Mechanical design engineer intern at SpaceX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Forever: Solar car obsessed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9175" y="1152475"/>
            <a:ext cx="4693125" cy="312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not always easy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not always fun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so worth it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Information</a:t>
            </a:r>
            <a:endParaRPr/>
          </a:p>
        </p:txBody>
      </p:sp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Jones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Phone: 517-347-1263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Email: </a:t>
            </a:r>
            <a:r>
              <a:rPr lang="en" u="sng">
                <a:solidFill>
                  <a:schemeClr val="hlink"/>
                </a:solidFill>
                <a:hlinkClick r:id="rId3"/>
              </a:rPr>
              <a:t>wbjones@umich.edu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would love to hear from any teams!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763" y="192475"/>
            <a:ext cx="4562473" cy="4168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713"/>
            <a:ext cx="3524001" cy="26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772" y="169175"/>
            <a:ext cx="3974525" cy="29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4902" y="1635225"/>
            <a:ext cx="3732726" cy="280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2175" y="-581011"/>
            <a:ext cx="9606175" cy="721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00" y="152400"/>
            <a:ext cx="3134250" cy="417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625" y="381963"/>
            <a:ext cx="4946176" cy="371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152475"/>
            <a:ext cx="3819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CdA: .059 (CFD) .067 (Actual)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Weight: 162.3 (no driver)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Battery: 20kg Amprius Silicon Nanowire 8kwh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Tires: </a:t>
            </a:r>
            <a:r>
              <a:rPr lang="en"/>
              <a:t>3x Bridgestone</a:t>
            </a:r>
            <a:r>
              <a:rPr lang="en"/>
              <a:t> Enliten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Solar array: 4m2 Maxeon Sunpower, “Mito” encapsulant, ~1000w at STC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Power at 80kmh: ~700 watts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Chassis &amp; body: Prepreg carbon fiber, nomex,  rohacell, &amp; titanium roll cage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388" y="863550"/>
            <a:ext cx="4549286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ASTRUM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Philosophy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Race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22" y="579900"/>
            <a:ext cx="4038149" cy="30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4071" y="413725"/>
            <a:ext cx="4480730" cy="3364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23-24 Solar Car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